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26"/>
  </p:notesMasterIdLst>
  <p:sldIdLst>
    <p:sldId id="256" r:id="rId2"/>
    <p:sldId id="264" r:id="rId3"/>
    <p:sldId id="266" r:id="rId4"/>
    <p:sldId id="308" r:id="rId5"/>
    <p:sldId id="294" r:id="rId6"/>
    <p:sldId id="304" r:id="rId7"/>
    <p:sldId id="270" r:id="rId8"/>
    <p:sldId id="271" r:id="rId9"/>
    <p:sldId id="275" r:id="rId10"/>
    <p:sldId id="277" r:id="rId11"/>
    <p:sldId id="279" r:id="rId12"/>
    <p:sldId id="334" r:id="rId13"/>
    <p:sldId id="283" r:id="rId14"/>
    <p:sldId id="335" r:id="rId15"/>
    <p:sldId id="285" r:id="rId16"/>
    <p:sldId id="316" r:id="rId17"/>
    <p:sldId id="333" r:id="rId18"/>
    <p:sldId id="307" r:id="rId19"/>
    <p:sldId id="290" r:id="rId20"/>
    <p:sldId id="312" r:id="rId21"/>
    <p:sldId id="336" r:id="rId22"/>
    <p:sldId id="297" r:id="rId23"/>
    <p:sldId id="338" r:id="rId24"/>
    <p:sldId id="29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660"/>
  </p:normalViewPr>
  <p:slideViewPr>
    <p:cSldViewPr>
      <p:cViewPr varScale="1">
        <p:scale>
          <a:sx n="67" d="100"/>
          <a:sy n="67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8E586-DAAA-4122-BE44-2DA39467D72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21425-7675-4DBF-B42B-EF7E6E808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589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21425-7675-4DBF-B42B-EF7E6E8088E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481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35BD80C-37DD-4640-82E5-6FFC117D706F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27trk.ru/post/news/n1169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http://27trk.ru/post/news/n1169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683568" y="0"/>
            <a:ext cx="7740352" cy="1008112"/>
          </a:xfrm>
          <a:noFill/>
        </p:spPr>
        <p:txBody>
          <a:bodyPr>
            <a:noAutofit/>
          </a:bodyPr>
          <a:lstStyle/>
          <a:p>
            <a:r>
              <a:rPr lang="ru-RU" sz="3200" b="1" i="1" dirty="0" smtClean="0">
                <a:latin typeface="+mn-lt"/>
                <a:cs typeface="Narkisim" pitchFamily="34" charset="-79"/>
              </a:rPr>
              <a:t>ПОЛЬЗА И ВРЕД МОБИЛЬНОГО ТЕЛЕФОНА</a:t>
            </a:r>
            <a:endParaRPr lang="ru-RU" sz="3200" b="1" i="1" dirty="0">
              <a:latin typeface="+mn-lt"/>
              <a:cs typeface="Narkisim" pitchFamily="34" charset="-79"/>
            </a:endParaRPr>
          </a:p>
        </p:txBody>
      </p:sp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8207" y="1795232"/>
            <a:ext cx="3600400" cy="440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340768"/>
            <a:ext cx="31146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1520" y="580526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6672"/>
            <a:ext cx="8604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3429000"/>
            <a:ext cx="53578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сентября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1991 в России появился первый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оператор  сотовой связи.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://t0.gstatic.com/images?q=tbn:ANd9GcRmRyjxVVoWDrL2Ph6S0TxUpBBT6grkDQIfH8zbDsj1VizHXfB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708920"/>
            <a:ext cx="2888332" cy="370523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233" y="607621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Сотовый телефон.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 Вред или польза?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050" y="2924944"/>
            <a:ext cx="3162647" cy="316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4276782" cy="285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5229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26891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800" b="1" dirty="0" smtClean="0">
                <a:solidFill>
                  <a:srgbClr val="C00000"/>
                </a:solidFill>
              </a:rPr>
              <a:t>ПЛЮСЫ</a:t>
            </a:r>
            <a:r>
              <a:rPr lang="ru-RU" sz="3800" dirty="0" smtClean="0">
                <a:solidFill>
                  <a:srgbClr val="C00000"/>
                </a:solidFill>
              </a:rPr>
              <a:t> </a:t>
            </a:r>
            <a:r>
              <a:rPr lang="ru-RU" sz="3800" b="1" dirty="0" smtClean="0">
                <a:solidFill>
                  <a:srgbClr val="C00000"/>
                </a:solidFill>
              </a:rPr>
              <a:t> СОТОВОЙ СВЯЗИ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sz="3300" b="1" dirty="0" smtClean="0">
                <a:solidFill>
                  <a:srgbClr val="002060"/>
                </a:solidFill>
              </a:rPr>
              <a:t>1.Расширяет общение между людьми.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rgbClr val="002060"/>
                </a:solidFill>
              </a:rPr>
              <a:t>2.Дает возможность родителям всегда знать, где находится ребенок.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rgbClr val="002060"/>
                </a:solidFill>
              </a:rPr>
              <a:t>3.Гарантирует безопасность школьника: тревожные кнопки в МЧС, в милицию.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rgbClr val="002060"/>
                </a:solidFill>
              </a:rPr>
              <a:t>4.Способствует получению новой информации через Интернет.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rgbClr val="002060"/>
                </a:solidFill>
              </a:rPr>
              <a:t>5.Телефон оснащен калькулятором, будильником, часами, фонариком, фотокамерой, которые можно в нужное время использовать.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148" name="Picture 2" descr="C:\Documents and Settings\User\Рабочий стол\лариса\картинки\аниме\aniwar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0" y="21431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340768"/>
            <a:ext cx="8229600" cy="5786438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600" b="1" dirty="0" smtClean="0">
                <a:solidFill>
                  <a:srgbClr val="C00000"/>
                </a:solidFill>
              </a:rPr>
              <a:t>МИНУСЫ</a:t>
            </a:r>
            <a:r>
              <a:rPr lang="ru-RU" sz="4600" dirty="0" smtClean="0">
                <a:solidFill>
                  <a:srgbClr val="C00000"/>
                </a:solidFill>
              </a:rPr>
              <a:t>  </a:t>
            </a:r>
            <a:r>
              <a:rPr lang="ru-RU" sz="4600" b="1" dirty="0" smtClean="0">
                <a:solidFill>
                  <a:srgbClr val="C00000"/>
                </a:solidFill>
              </a:rPr>
              <a:t>СОТОВОЙ СВЯЗИ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1.Мелодии, звучащие на уроках, и посылаемые SMS отвлекают учеников от урока и мешают учителям.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2.Прослушивание музыки или беседа по телефону делает человека рассеянным. На улице такие люди в несколько раз чаще остальных пешеходов попадают под машину.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3.Чаще случаются аварии, если еще и водитель во время движения разговаривал по телефону.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4.Наличие сотовых телефонов провоцирует кражи.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 5.На частые разговоры и SMS-переписки нужны дополнительные денежные затраты (порой и не малые!).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7172" name="Picture 2" descr="C:\Documents and Settings\User\Рабочий стол\лариса\картинки\аниме\aniwar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2857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981200" y="305435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209800" y="457200"/>
            <a:ext cx="5410200" cy="1044575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6000">
                <a:solidFill>
                  <a:srgbClr val="FF3300"/>
                </a:solidFill>
                <a:latin typeface="Arial Black" pitchFamily="34" charset="0"/>
              </a:rPr>
              <a:t>« опасен "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133600" y="320675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286000" y="335915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990600" y="28956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838200" y="19050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438400" y="351155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3810000" y="2971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3124200" y="1828800"/>
            <a:ext cx="2590800" cy="1676400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ru-RU" sz="2800"/>
              <a:t>Ослабляет</a:t>
            </a:r>
          </a:p>
          <a:p>
            <a:pPr algn="ctr"/>
            <a:r>
              <a:rPr lang="ru-RU" sz="2800"/>
              <a:t> иммунитет</a:t>
            </a: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4876800" y="3716338"/>
            <a:ext cx="4114800" cy="1828800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ru-RU" sz="2800"/>
              <a:t>Способствует </a:t>
            </a:r>
          </a:p>
          <a:p>
            <a:pPr algn="ctr"/>
            <a:r>
              <a:rPr lang="ru-RU" sz="2800"/>
              <a:t>возникновению </a:t>
            </a:r>
          </a:p>
          <a:p>
            <a:pPr algn="ctr"/>
            <a:r>
              <a:rPr lang="ru-RU" sz="2800"/>
              <a:t>онкологических </a:t>
            </a:r>
          </a:p>
          <a:p>
            <a:pPr algn="ctr"/>
            <a:r>
              <a:rPr lang="ru-RU" sz="2800"/>
              <a:t>заболеваний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323850" y="3644900"/>
            <a:ext cx="3962400" cy="1752600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ru-RU" sz="2800"/>
              <a:t>Вызывает </a:t>
            </a:r>
          </a:p>
          <a:p>
            <a:pPr algn="ctr"/>
            <a:r>
              <a:rPr lang="ru-RU" sz="2800"/>
              <a:t>нарушение сна, памяти,</a:t>
            </a:r>
          </a:p>
          <a:p>
            <a:pPr algn="ctr"/>
            <a:r>
              <a:rPr lang="ru-RU" sz="2800"/>
              <a:t>головные боли</a:t>
            </a:r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 flipH="1">
            <a:off x="2133600" y="1524000"/>
            <a:ext cx="762000" cy="2057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>
            <a:off x="4572000" y="15240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6019800" y="1524000"/>
            <a:ext cx="784225" cy="2120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843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8442" grpId="0" animBg="1"/>
      <p:bldP spid="18443" grpId="0" animBg="1"/>
      <p:bldP spid="18444" grpId="0" animBg="1"/>
      <p:bldP spid="18445" grpId="0" animBg="1"/>
      <p:bldP spid="18446" grpId="0" animBg="1"/>
      <p:bldP spid="184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71934" y="285728"/>
            <a:ext cx="51156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Какой вред наносит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сотовый телефон организму ?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4" descr="http://t2.gstatic.com/images?q=tbn:ANd9GcRWhhy3sEEltE0U4PcZz9-3NXiB1hSmWaa37Nc5ycVaO0ec8U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4357694"/>
            <a:ext cx="2219325" cy="2057401"/>
          </a:xfrm>
          <a:prstGeom prst="rect">
            <a:avLst/>
          </a:prstGeom>
          <a:noFill/>
        </p:spPr>
      </p:pic>
      <p:pic>
        <p:nvPicPr>
          <p:cNvPr id="22534" name="Picture 6" descr="http://www.allwomens.ru/uploads/posts/2011-07/vliyanie-sotovyh-telefonov-na-organizm-chelove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391680"/>
            <a:ext cx="4643470" cy="496627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548680"/>
            <a:ext cx="87467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Исследователи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представили данные о возможности развития опухоли головного мозга у пользователей сотовых телефонов.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51520" y="2204864"/>
            <a:ext cx="856895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Ученые исследовали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воздействие излучения мобильного телефона на крыс в возрасте от 12 до 26 недель, чей мозг находится в той же стадии развития, что и мозг подростков. Через 50 дней исследователи обнаружили множество мертвых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мозговых клеток у крыс. Сходство между мозгом крысы и человека дает ученым повод предположить, что схожие эффекты сотовый телефон оказывает и на людей.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5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79512" y="764000"/>
            <a:ext cx="835292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итогам исследований был сделан вывод, что пользователи сотовой связи больше всех подвержены сонливости, раздражительности, эти люди чаще всех жалуются на головные боли.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665" y="2708920"/>
            <a:ext cx="88093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Сотовый телефон влияет на активность мозга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4" descr="http://da-med.ru/img/disease/18798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429132"/>
            <a:ext cx="2192008" cy="21431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39552" y="373062"/>
            <a:ext cx="739003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Ученые обнаружили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что риск развития опухоли в том ухе, к которому прикладывается мобильный телефон, в четыре раза выше.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1857364"/>
            <a:ext cx="69547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Мобильный телефон влияет на слух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3" descr="http://mastersluha.ru/upload/beregi_sluh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3105126"/>
            <a:ext cx="3571900" cy="35719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67544" y="500042"/>
            <a:ext cx="849694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Российский профессор Игорь Беляев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 время опыта включал телефон рядом с пробирками с человеческой кровью. 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 час кровь в нескольких из них «закипела»! 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не нагревалась, - объясняет исследователь. 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 клетки крови, лимфоциты, вели себя, как если бы у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человека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 очень сильный жар - 44 градуса». 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Эффект «теплового шока» сохранялся 72 часа.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3714752"/>
            <a:ext cx="81439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Мобильный телефон влияет на кровь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1" name="Picture 3" descr="http://2.bp.blogspot.com/_NfA9vYZSDXQ/TULuH_p3rOI/AAAAAAAAAIg/xpNXHM7LorM/s1600/donor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4764531"/>
            <a:ext cx="1481129" cy="20934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Лимфоциты — главные клетки иммунной системы.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Иммунная система-это совокупность органов, тканей и клеток, работа которых направлена непосредственно на защиту организма.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0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пользования мобильным телефоном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1133357"/>
            <a:ext cx="9144000" cy="42165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 короче разговор, тем безопаснее для здоровья.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Дождитесь соединения, прежде чем подносить телефон к голове.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Старайтесь носить телефон как можно дальше от жизненно важных органов.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Пользуйтесь гарнитурами и системами "свободные руки", чтобы держать сотовый телефон подальше от головы и тем самым уменьшить его воздействие.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3" descr="http://vestnik-lesnoy.ru/wp-content/uploads/2011/09/exclamation-poin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4863500"/>
            <a:ext cx="2000264" cy="19945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organ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88024" y="1052736"/>
            <a:ext cx="3946711" cy="5671987"/>
          </a:xfrm>
        </p:spPr>
      </p:pic>
      <p:sp>
        <p:nvSpPr>
          <p:cNvPr id="5" name="TextBox 4"/>
          <p:cNvSpPr txBox="1"/>
          <p:nvPr/>
        </p:nvSpPr>
        <p:spPr>
          <a:xfrm>
            <a:off x="0" y="2204864"/>
            <a:ext cx="43924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Жизненно важные органы человека</a:t>
            </a:r>
            <a:endParaRPr lang="ru-RU" sz="5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1053103"/>
            <a:ext cx="9144000" cy="258532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Старайтесь не разговаривать в закрытом пространстве (автомобиле, лифте, поезде, гараже и др.).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Не пользуйтесь мобильным телефоном во время грозы.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 Не пользуйтесь мобильным телефоном во время пересечения проезжей части.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Picture 3" descr="http://vestnik-lesnoy.ru/wp-content/uploads/2011/09/exclamation-poin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4373372"/>
            <a:ext cx="2143140" cy="213696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3600" b="1" dirty="0" smtClean="0">
                <a:solidFill>
                  <a:srgbClr val="C00000"/>
                </a:solidFill>
              </a:rPr>
              <a:t>Меры профилактики и защиты</a:t>
            </a:r>
            <a:endParaRPr lang="ru-RU" dirty="0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Во время сна выключайте телефон и убирайте подальше от спального места.</a:t>
            </a:r>
          </a:p>
          <a:p>
            <a:pPr eaLnBrk="1" hangingPunct="1">
              <a:buFont typeface="Arial" charset="0"/>
              <a:buNone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Используйте для телефонов чехлы ,которые ослабляют  излучение в 500-1000 раз. </a:t>
            </a:r>
          </a:p>
          <a:p>
            <a:pPr eaLnBrk="1" hangingPunct="1"/>
            <a:endParaRPr lang="ru-RU" sz="2800" b="1" dirty="0" smtClean="0">
              <a:solidFill>
                <a:srgbClr val="002060"/>
              </a:solidFill>
            </a:endParaRPr>
          </a:p>
          <a:p>
            <a:pPr eaLnBrk="1" hangingPunct="1"/>
            <a:endParaRPr lang="ru-RU" sz="2800" dirty="0" smtClean="0"/>
          </a:p>
          <a:p>
            <a:pPr eaLnBrk="1" hangingPunct="1"/>
            <a:endParaRPr lang="ru-RU" sz="2800" dirty="0" smtClean="0"/>
          </a:p>
        </p:txBody>
      </p:sp>
      <p:pic>
        <p:nvPicPr>
          <p:cNvPr id="12292" name="Picture 2" descr="C:\Documents and Settings\User\Рабочий стол\лариса\картинки\аниме\aniwar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0" y="21431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899592" y="1"/>
            <a:ext cx="77760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4098" name="Picture 2" descr="C:\Documents and Settings\Оксана\Рабочий стол\физика. конкурс\Новая папка (2)\Mobilnie_ludi_1-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338" y="1844675"/>
            <a:ext cx="2559050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844675"/>
            <a:ext cx="2519363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525" y="3933825"/>
            <a:ext cx="291623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213" y="4508500"/>
            <a:ext cx="27273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2138" y="2060575"/>
            <a:ext cx="251618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95536" y="115471"/>
            <a:ext cx="8496944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Главный государственный санитарный врач России Геннадий Онищенко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настоятельно рекомендовал ограничить использование мобильных телефонов подростками в возрасте до 18 лет.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83768" y="2996952"/>
            <a:ext cx="3024336" cy="3024336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14338"/>
            <a:ext cx="759619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n w="50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Мобильные  зависимости :</a:t>
            </a:r>
            <a:endParaRPr lang="ru-RU" dirty="0">
              <a:ln w="500"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3929090" cy="2928958"/>
          </a:xfrm>
        </p:spPr>
        <p:txBody>
          <a:bodyPr>
            <a:noAutofit/>
          </a:bodyPr>
          <a:lstStyle/>
          <a:p>
            <a:pPr marL="274320" indent="-274320" fontAlgn="auto">
              <a:spcBef>
                <a:spcPts val="1200"/>
              </a:spcBef>
              <a:spcAft>
                <a:spcPts val="600"/>
              </a:spcAft>
              <a:buFont typeface="Wingdings 2"/>
              <a:buChar char=""/>
              <a:defRPr/>
            </a:pPr>
            <a:r>
              <a:rPr lang="ru-RU" sz="2800" kern="0" spc="10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Беспокойство по поводу отсутствия телефона</a:t>
            </a:r>
          </a:p>
          <a:p>
            <a:pPr marL="274320" indent="-274320" fontAlgn="auto">
              <a:spcBef>
                <a:spcPts val="1200"/>
              </a:spcBef>
              <a:spcAft>
                <a:spcPts val="600"/>
              </a:spcAft>
              <a:buFont typeface="Wingdings 2"/>
              <a:buChar char=""/>
              <a:defRPr/>
            </a:pPr>
            <a:r>
              <a:rPr lang="ru-RU" sz="2800" kern="0" spc="10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SMS-мания</a:t>
            </a:r>
          </a:p>
          <a:p>
            <a:pPr marL="274320" indent="-274320" fontAlgn="auto">
              <a:spcBef>
                <a:spcPts val="1200"/>
              </a:spcBef>
              <a:spcAft>
                <a:spcPts val="600"/>
              </a:spcAft>
              <a:buFont typeface="Wingdings 2"/>
              <a:buChar char=""/>
              <a:defRPr/>
            </a:pPr>
            <a:r>
              <a:rPr lang="ru-RU" sz="2800" kern="0" spc="10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Информационная мания</a:t>
            </a:r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3" y="1428750"/>
            <a:ext cx="3328987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99792" y="2492896"/>
            <a:ext cx="5987008" cy="4637112"/>
          </a:xfrm>
        </p:spPr>
        <p:txBody>
          <a:bodyPr>
            <a:normAutofit fontScale="85000" lnSpcReduction="20000"/>
          </a:bodyPr>
          <a:lstStyle/>
          <a:p>
            <a:pPr marL="0" lvl="0" indent="45085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Ученые выделили три типа владельцев сотовых телефонов: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45085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«Киборги» - считают телефон своим продолжением, чуть ли не частью тела, не могут без него обходиться.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45085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«Протезированные» - жить без «трубы» в принципе могут, но испытывают при этом дискомфорт.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45085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«Непривязанные» - для них телефон это просто телефон, не больше, чтобы звонить, когда действительно нужно.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230425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836712"/>
            <a:ext cx="4464496" cy="153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86868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ДИСКОМФОРТ – </a:t>
            </a:r>
            <a:r>
              <a:rPr lang="ru-RU" sz="4000" dirty="0" smtClean="0"/>
              <a:t>неудобства  для нормальной жизнедеятельности человека...</a:t>
            </a:r>
            <a:endParaRPr lang="ru-RU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428625"/>
            <a:ext cx="8229600" cy="56261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Мобильный этикет</a:t>
            </a:r>
            <a:endParaRPr lang="ru-RU" sz="36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 Снижайте громкость голоса, когда разговариваете.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 Выключайте свои мобильные телефоны во время занятий в школе.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	Выключайте телефон или переводите его в беззвучный режим на спектаклях, киносеансах, концертах, в музеях и выставочных залах.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 Используйте телефон в общественном транспорте и в общественных местах  с наименьшим уровнем громкости звука.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686800" cy="4525963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4000" dirty="0" smtClean="0"/>
              <a:t>В заключение нашей беседы нужно отметить, что многие из приведённых здесь сведений содержатся в инструкциях по использованию сотовых телефонов. И если не пренебрегать ими, телефон будет приносить только пользу.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-main-pic" descr="Картинка 45 из 10519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803650" y="1412875"/>
            <a:ext cx="5340350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WordArt 4"/>
          <p:cNvSpPr>
            <a:spLocks noChangeArrowheads="1" noChangeShapeType="1" noTextEdit="1"/>
          </p:cNvSpPr>
          <p:nvPr/>
        </p:nvSpPr>
        <p:spPr bwMode="auto">
          <a:xfrm>
            <a:off x="250825" y="1844675"/>
            <a:ext cx="3457575" cy="432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Спасибо </a:t>
            </a:r>
          </a:p>
          <a:p>
            <a:pPr algn="ctr"/>
            <a:r>
              <a:rPr lang="ru-RU" sz="3600" b="1" i="1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за </a:t>
            </a:r>
          </a:p>
          <a:p>
            <a:pPr algn="ctr"/>
            <a:r>
              <a:rPr lang="ru-RU" sz="3600" b="1" i="1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внимание!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536</TotalTime>
  <Words>672</Words>
  <Application>Microsoft Office PowerPoint</Application>
  <PresentationFormat>Экран (4:3)</PresentationFormat>
  <Paragraphs>92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Arial</vt:lpstr>
      <vt:lpstr>Arial Black</vt:lpstr>
      <vt:lpstr>Calibri</vt:lpstr>
      <vt:lpstr>Franklin Gothic Book</vt:lpstr>
      <vt:lpstr>Franklin Gothic Medium</vt:lpstr>
      <vt:lpstr>Narkisim</vt:lpstr>
      <vt:lpstr>Times New Roman</vt:lpstr>
      <vt:lpstr>Wingdings</vt:lpstr>
      <vt:lpstr>Wingdings 2</vt:lpstr>
      <vt:lpstr>Трек</vt:lpstr>
      <vt:lpstr>ПОЛЬЗА И ВРЕД МОБИЛЬНОГО ТЕЛЕФОНА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Меры профилактики и защиты</vt:lpstr>
      <vt:lpstr>Презентация PowerPoint</vt:lpstr>
      <vt:lpstr>Презентация PowerPoint</vt:lpstr>
      <vt:lpstr>Мобильные  зависимости 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Польза и вред  мобильного телефона</dc:title>
  <dc:creator>Ксения</dc:creator>
  <cp:lastModifiedBy>user</cp:lastModifiedBy>
  <cp:revision>89</cp:revision>
  <dcterms:created xsi:type="dcterms:W3CDTF">2012-11-06T16:43:29Z</dcterms:created>
  <dcterms:modified xsi:type="dcterms:W3CDTF">2020-05-18T08:19:31Z</dcterms:modified>
</cp:coreProperties>
</file>